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slideLayouts/slideLayout1.xml" ContentType="application/vnd.openxmlformats-officedocument.presentationml.slideLayout+xml"/>
  <Override PartName="/ppt/slideLayouts/_rels/slideLayout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12192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ja-JP" sz="1800" strike="noStrike" u="none">
                <a:solidFill>
                  <a:schemeClr val="dk1"/>
                </a:solidFill>
                <a:uFillTx/>
                <a:latin typeface="Calibri"/>
              </a:rPr>
              <a:t>クリックしてスライドを移動</a:t>
            </a: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ja-JP" sz="2000" strike="noStrike" u="none">
                <a:solidFill>
                  <a:srgbClr val="000000"/>
                </a:solidFill>
                <a:uFillTx/>
                <a:latin typeface="Arial"/>
              </a:rPr>
              <a:t>クリックしてノートの書式を編集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游明朝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游明朝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游明朝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游明朝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游明朝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游明朝"/>
              </a:defRPr>
            </a:lvl1pPr>
          </a:lstStyle>
          <a:p>
            <a:pPr indent="0" algn="r">
              <a:buNone/>
            </a:pPr>
            <a:fld id="{3B78DCB5-9DE0-418B-A5E0-011B81B2BB2C}" type="slidenum">
              <a:rPr b="0" lang="en-US" sz="1400" strike="noStrike" u="none">
                <a:solidFill>
                  <a:srgbClr val="000000"/>
                </a:solidFill>
                <a:uFillTx/>
                <a:latin typeface="游明朝"/>
              </a:rPr>
              <a:t>1</a:t>
            </a:fld>
            <a:endParaRPr b="0" lang="en-US" sz="14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3775303-27E0-4C53-990E-D7455591CF23}" type="slidenum">
              <a: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1515C6E-C5E0-47E9-9932-0C786DA87A25}" type="slidenum">
              <a: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016FA5B-85B4-4C2D-AC1B-4B99DEE70B8F}" type="slidenum">
              <a: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B0D7D4E-2F1B-4365-9496-11573BC4ED60}" type="slidenum">
              <a: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5E21D8B-FED4-4EDB-B6AC-1016A4123E3A}" type="slidenum">
              <a: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7648D06-0B72-4276-877C-27EAFFDA2D96}" type="slidenum">
              <a: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E275286-E798-42AB-B6FD-B3D3D51A69BF}" type="slidenum">
              <a: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1950B11-4115-4C38-8EF4-716A2A971AE3}" type="slidenum">
              <a:rPr b="0" lang="en-US" sz="1200" strike="noStrike" u="none">
                <a:solidFill>
                  <a:schemeClr val="dk1"/>
                </a:solidFill>
                <a:uFillTx/>
                <a:latin typeface="+mn-lt"/>
                <a:ea typeface="+mn-ea"/>
              </a:rPr>
              <a:t>&lt;番号&gt;</a:t>
            </a:fld>
            <a:endParaRPr b="0" lang="en-US" sz="12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800" strike="noStrike" u="none">
                <a:solidFill>
                  <a:schemeClr val="dk1"/>
                </a:solidFill>
                <a:uFillTx/>
                <a:latin typeface="Calibri"/>
              </a:rPr>
              <a:t>クリックしてタイトルテキストを編集</a:t>
            </a:r>
            <a:endParaRPr b="0" lang="en-US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3200" strike="noStrike" u="none">
                <a:solidFill>
                  <a:schemeClr val="dk1"/>
                </a:solidFill>
                <a:uFillTx/>
                <a:latin typeface="Calibri"/>
              </a:rPr>
              <a:t>クリックしてアウトラインのテキストを編集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2</a:t>
            </a:r>
            <a:r>
              <a:rPr b="0" lang="ja-JP" sz="2400" strike="noStrike" u="none">
                <a:solidFill>
                  <a:schemeClr val="dk1"/>
                </a:solidFill>
                <a:uFillTx/>
                <a:latin typeface="Calibri"/>
              </a:rPr>
              <a:t>レベル目のアウトライン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3</a:t>
            </a:r>
            <a:r>
              <a:rPr b="0" lang="ja-JP" sz="2000" strike="noStrike" u="none">
                <a:solidFill>
                  <a:schemeClr val="dk1"/>
                </a:solidFill>
                <a:uFillTx/>
                <a:latin typeface="Calibri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4</a:t>
            </a:r>
            <a:r>
              <a:rPr b="0" lang="ja-JP" sz="2000" strike="noStrike" u="none">
                <a:solidFill>
                  <a:schemeClr val="dk1"/>
                </a:solidFill>
                <a:uFillTx/>
                <a:latin typeface="Calibri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5</a:t>
            </a:r>
            <a:r>
              <a:rPr b="0" lang="ja-JP" sz="2000" strike="noStrike" u="none">
                <a:solidFill>
                  <a:schemeClr val="dk1"/>
                </a:solidFill>
                <a:uFillTx/>
                <a:latin typeface="Calibri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6</a:t>
            </a:r>
            <a:r>
              <a:rPr b="0" lang="ja-JP" sz="2000" strike="noStrike" u="none">
                <a:solidFill>
                  <a:schemeClr val="dk1"/>
                </a:solidFill>
                <a:uFillTx/>
                <a:latin typeface="Calibri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7</a:t>
            </a:r>
            <a:r>
              <a:rPr b="0" lang="ja-JP" sz="2000" strike="noStrike" u="none">
                <a:solidFill>
                  <a:schemeClr val="dk1"/>
                </a:solidFill>
                <a:uFillTx/>
                <a:latin typeface="Calibri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hyperlink" Target="https://marpit.marp.app/" TargetMode="External"/><Relationship Id="rId3" Type="http://schemas.openxmlformats.org/officeDocument/2006/relationships/hyperlink" Target="https://qiita.com/tomo_makes/items/aafae4021986553ae1d8" TargetMode="External"/><Relationship Id="rId4" Type="http://schemas.openxmlformats.org/officeDocument/2006/relationships/hyperlink" Target="https://qiita.com/YoshikiIto/items/74b3d786266b1de3ed93" TargetMode="External"/><Relationship Id="rId5" Type="http://schemas.openxmlformats.org/officeDocument/2006/relationships/hyperlink" Target="https://presenuniv.com/marp-web-editor-for-easy-presentation-creation-tips-for-captivating-slides-with-markdown/#toc10" TargetMode="External"/><Relationship Id="rId6" Type="http://schemas.openxmlformats.org/officeDocument/2006/relationships/hyperlink" Target="https://note.com/robothink/n/nb7e07f213948" TargetMode="External"/><Relationship Id="rId7" Type="http://schemas.openxmlformats.org/officeDocument/2006/relationships/hyperlink" Target="https://note.com/kabechiyo13/n/nc20d0b6608bb" TargetMode="External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"/>
          <p:cNvSpPr txBox="1"/>
          <p:nvPr/>
        </p:nvSpPr>
        <p:spPr>
          <a:xfrm>
            <a:off x="4320000" y="2049480"/>
            <a:ext cx="342000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trike="noStrike" u="none">
                <a:solidFill>
                  <a:srgbClr val="000000"/>
                </a:solidFill>
                <a:uFillTx/>
                <a:latin typeface="メイリオ"/>
                <a:ea typeface="メイリオ"/>
                <a:hlinkClick r:id="rId2"/>
              </a:rPr>
              <a:t>https://marpit.marp.app/</a:t>
            </a:r>
            <a:endParaRPr b="0" lang="en-US" sz="2000" strike="noStrike" u="none">
              <a:solidFill>
                <a:srgbClr val="000000"/>
              </a:solidFill>
              <a:uFillTx/>
              <a:latin typeface="メイリオ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1225440" y="3054600"/>
            <a:ext cx="845100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trike="noStrike" u="none">
                <a:solidFill>
                  <a:srgbClr val="000000"/>
                </a:solidFill>
                <a:uFillTx/>
                <a:latin typeface="メイリオ"/>
                <a:ea typeface="けいふぉんと"/>
                <a:hlinkClick r:id="rId3"/>
              </a:rPr>
              <a:t>https://qiita.com/tomo_makes/items/aafae4021986553ae1d8</a:t>
            </a:r>
            <a:endParaRPr b="0" lang="en-US" sz="20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  <p:sp>
        <p:nvSpPr>
          <p:cNvPr id="10" name=""/>
          <p:cNvSpPr txBox="1"/>
          <p:nvPr/>
        </p:nvSpPr>
        <p:spPr>
          <a:xfrm>
            <a:off x="1224000" y="3537720"/>
            <a:ext cx="774000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trike="noStrike" u="none">
                <a:solidFill>
                  <a:srgbClr val="000000"/>
                </a:solidFill>
                <a:uFillTx/>
                <a:latin typeface="メイリオ"/>
                <a:ea typeface="メイリオ"/>
                <a:hlinkClick r:id="rId4"/>
              </a:rPr>
              <a:t>https://qiita.com/YoshikiIto/items/74b3d786266b1de3ed93</a:t>
            </a:r>
            <a:endParaRPr b="0" lang="en-US" sz="20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1234080" y="4602600"/>
            <a:ext cx="10372320" cy="665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trike="noStrike" u="none">
                <a:solidFill>
                  <a:srgbClr val="000000"/>
                </a:solidFill>
                <a:uFillTx/>
                <a:latin typeface="メイリオ"/>
                <a:hlinkClick r:id="rId5"/>
              </a:rPr>
              <a:t>https://presenuniv.com/marp-web-editor-for-easy-presentation-creation-tips-for-captivating-slides-with-markdown/#toc10</a:t>
            </a:r>
            <a:endParaRPr b="0" lang="en-US" sz="2000" strike="noStrike" u="none">
              <a:solidFill>
                <a:srgbClr val="000000"/>
              </a:solidFill>
              <a:uFillTx/>
              <a:latin typeface="メイリオ"/>
            </a:endParaRPr>
          </a:p>
        </p:txBody>
      </p:sp>
      <p:sp>
        <p:nvSpPr>
          <p:cNvPr id="12" name=""/>
          <p:cNvSpPr txBox="1"/>
          <p:nvPr/>
        </p:nvSpPr>
        <p:spPr>
          <a:xfrm>
            <a:off x="1234080" y="5375880"/>
            <a:ext cx="65858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trike="noStrike" u="none">
                <a:solidFill>
                  <a:srgbClr val="000000"/>
                </a:solidFill>
                <a:uFillTx/>
                <a:latin typeface="メイリオ"/>
                <a:ea typeface="メイリオ"/>
                <a:hlinkClick r:id="rId6"/>
              </a:rPr>
              <a:t>https://note.com/robothink/n/nb7e07f213948</a:t>
            </a:r>
            <a:endParaRPr b="0" lang="en-US" sz="20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1236600" y="5771160"/>
            <a:ext cx="701856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trike="noStrike" u="none">
                <a:solidFill>
                  <a:srgbClr val="000000"/>
                </a:solidFill>
                <a:uFillTx/>
                <a:latin typeface="メイリオ"/>
                <a:ea typeface="メイリオ"/>
                <a:hlinkClick r:id="rId7"/>
              </a:rPr>
              <a:t>https://note.com/kabechiyo13/n/nc20d0b6608bb</a:t>
            </a:r>
            <a:endParaRPr b="0" lang="en-US" sz="2000" strike="noStrike" u="none">
              <a:solidFill>
                <a:srgbClr val="000000"/>
              </a:solidFill>
              <a:uFillTx/>
              <a:latin typeface="游明朝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LibreOffice/24.8.4.2$Windows_X86_64 LibreOffice_project/bb3cfa12c7b1bf994ecc5649a80400d06cd71002</Application>
  <AppVersion>15.0000</AppVersion>
  <Words>0</Words>
  <Paragraphs>0</Paragraphs>
  <Company>Created by Marp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2025-01-16T04:23:54Z</dcterms:created>
  <dc:creator>Created by Marp</dc:creator>
  <dc:description/>
  <dc:language>ja-JP</dc:language>
  <cp:lastModifiedBy/>
  <dcterms:modified xsi:type="dcterms:W3CDTF">2025-01-16T14:10:23Z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